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4E2E93-02AE-43B5-B1A2-AF818EACDA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Thema</a:t>
            </a:r>
            <a:r>
              <a:rPr lang="en-US" dirty="0"/>
              <a:t> 2	</a:t>
            </a:r>
            <a:br>
              <a:rPr lang="en-US" dirty="0"/>
            </a:br>
            <a:r>
              <a:rPr lang="en-US" dirty="0" err="1"/>
              <a:t>basisstof</a:t>
            </a:r>
            <a:r>
              <a:rPr lang="en-US" dirty="0"/>
              <a:t> 7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23BC2F1-7FB5-4516-9FB4-E5DE8428B9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Biologie</a:t>
            </a:r>
            <a:r>
              <a:rPr lang="en-US" dirty="0"/>
              <a:t> </a:t>
            </a:r>
            <a:r>
              <a:rPr lang="en-US" dirty="0" err="1"/>
              <a:t>klas</a:t>
            </a:r>
            <a:r>
              <a:rPr lang="en-US" dirty="0"/>
              <a:t> 3	</a:t>
            </a:r>
          </a:p>
          <a:p>
            <a:r>
              <a:rPr lang="en-US" dirty="0" err="1"/>
              <a:t>Vmbo-gt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5123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F8B1C7-5F59-4496-ABCF-9041BCD3E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SOA’S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FCC38C-BD5D-451A-948B-078830C0F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Soa</a:t>
            </a:r>
            <a:r>
              <a:rPr lang="en-US" dirty="0"/>
              <a:t>: </a:t>
            </a:r>
            <a:r>
              <a:rPr lang="en-US" dirty="0" err="1"/>
              <a:t>sexuele</a:t>
            </a:r>
            <a:r>
              <a:rPr lang="en-US" dirty="0"/>
              <a:t> </a:t>
            </a:r>
            <a:r>
              <a:rPr lang="en-US" dirty="0" err="1"/>
              <a:t>overdragbare</a:t>
            </a:r>
            <a:r>
              <a:rPr lang="en-US" dirty="0"/>
              <a:t> </a:t>
            </a:r>
            <a:r>
              <a:rPr lang="en-US" dirty="0" err="1"/>
              <a:t>ziektes</a:t>
            </a:r>
            <a:endParaRPr lang="en-US" dirty="0"/>
          </a:p>
          <a:p>
            <a:r>
              <a:rPr lang="en-US" dirty="0"/>
              <a:t>Kan </a:t>
            </a:r>
            <a:r>
              <a:rPr lang="en-US" dirty="0" err="1"/>
              <a:t>doorgegeven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via </a:t>
            </a:r>
            <a:r>
              <a:rPr lang="en-US" dirty="0" err="1"/>
              <a:t>bloed</a:t>
            </a:r>
            <a:endParaRPr lang="en-US" dirty="0"/>
          </a:p>
          <a:p>
            <a:r>
              <a:rPr lang="en-US" dirty="0" err="1"/>
              <a:t>Bijvoorbeeld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je </a:t>
            </a:r>
            <a:r>
              <a:rPr lang="en-US" dirty="0" err="1"/>
              <a:t>elkaars</a:t>
            </a:r>
            <a:r>
              <a:rPr lang="en-US" dirty="0"/>
              <a:t> XTC </a:t>
            </a:r>
            <a:r>
              <a:rPr lang="en-US" dirty="0" err="1"/>
              <a:t>spuit</a:t>
            </a:r>
            <a:r>
              <a:rPr lang="en-US" dirty="0"/>
              <a:t> </a:t>
            </a:r>
            <a:r>
              <a:rPr lang="en-US" dirty="0" err="1"/>
              <a:t>gebruikt</a:t>
            </a:r>
            <a:endParaRPr lang="en-US" dirty="0"/>
          </a:p>
          <a:p>
            <a:r>
              <a:rPr lang="en-US" dirty="0"/>
              <a:t>Of </a:t>
            </a:r>
            <a:r>
              <a:rPr lang="en-US" dirty="0" err="1"/>
              <a:t>als</a:t>
            </a:r>
            <a:r>
              <a:rPr lang="en-US" dirty="0"/>
              <a:t> je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seks</a:t>
            </a:r>
            <a:r>
              <a:rPr lang="en-US" dirty="0"/>
              <a:t> </a:t>
            </a:r>
            <a:r>
              <a:rPr lang="en-US" dirty="0" err="1"/>
              <a:t>hebt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56632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2BA88A-92EA-42A5-BA48-8D292D76D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E7F2F3-33C7-4B53-A6BF-935E0C4B2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EF5F498-C863-43AA-8A22-B2470CC599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4025" y="895350"/>
            <a:ext cx="8743950" cy="506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039081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7C5927DBCD094E9366F15B570DC0E4" ma:contentTypeVersion="6" ma:contentTypeDescription="Een nieuw document maken." ma:contentTypeScope="" ma:versionID="15e7a2ee685dc71ee592e93b7d31986e">
  <xsd:schema xmlns:xsd="http://www.w3.org/2001/XMLSchema" xmlns:xs="http://www.w3.org/2001/XMLSchema" xmlns:p="http://schemas.microsoft.com/office/2006/metadata/properties" xmlns:ns3="95eec5a7-39af-4478-ac3b-3bb7b3563572" xmlns:ns4="ac668a5e-a364-44e7-b732-a9045d70720a" targetNamespace="http://schemas.microsoft.com/office/2006/metadata/properties" ma:root="true" ma:fieldsID="fe6ada0e544aa9c7c8ba92a47cd7980f" ns3:_="" ns4:_="">
    <xsd:import namespace="95eec5a7-39af-4478-ac3b-3bb7b3563572"/>
    <xsd:import namespace="ac668a5e-a364-44e7-b732-a9045d70720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eec5a7-39af-4478-ac3b-3bb7b35635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668a5e-a364-44e7-b732-a9045d70720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C3F179D-4860-473B-8F96-7E3D91B6AF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eec5a7-39af-4478-ac3b-3bb7b3563572"/>
    <ds:schemaRef ds:uri="ac668a5e-a364-44e7-b732-a9045d7072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3AA1DF-A75F-4C59-9E39-F5FF185AE5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F3E203-ECEA-4D42-B050-94FBC43738A7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95eec5a7-39af-4478-ac3b-3bb7b3563572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ac668a5e-a364-44e7-b732-a9045d70720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4</TotalTime>
  <Words>35</Words>
  <Application>Microsoft Office PowerPoint</Application>
  <PresentationFormat>Breedbeeld</PresentationFormat>
  <Paragraphs>8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Gill Sans MT</vt:lpstr>
      <vt:lpstr>Impact</vt:lpstr>
      <vt:lpstr>Badge</vt:lpstr>
      <vt:lpstr>Thema 2  basisstof 7</vt:lpstr>
      <vt:lpstr>SOA’S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 2  basisstof 7</dc:title>
  <dc:creator>Sjoerd Paauwe</dc:creator>
  <cp:lastModifiedBy>Sjoerd Paauwe</cp:lastModifiedBy>
  <cp:revision>1</cp:revision>
  <dcterms:created xsi:type="dcterms:W3CDTF">2020-12-12T17:30:13Z</dcterms:created>
  <dcterms:modified xsi:type="dcterms:W3CDTF">2020-12-12T17:34:52Z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0x010100977C5927DBCD094E9366F15B570DC0E4</vt:lpwstr>
  </property>
</Properties>
</file>